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1" r:id="rId2"/>
    <p:sldId id="296" r:id="rId3"/>
    <p:sldId id="295" r:id="rId4"/>
    <p:sldId id="297" r:id="rId5"/>
    <p:sldId id="271" r:id="rId6"/>
    <p:sldId id="283" r:id="rId7"/>
    <p:sldId id="270" r:id="rId8"/>
    <p:sldId id="280" r:id="rId9"/>
    <p:sldId id="272" r:id="rId10"/>
    <p:sldId id="290" r:id="rId11"/>
    <p:sldId id="273" r:id="rId12"/>
    <p:sldId id="281" r:id="rId13"/>
    <p:sldId id="274" r:id="rId14"/>
    <p:sldId id="282" r:id="rId15"/>
    <p:sldId id="275" r:id="rId16"/>
    <p:sldId id="276" r:id="rId17"/>
    <p:sldId id="294" r:id="rId18"/>
    <p:sldId id="293" r:id="rId19"/>
    <p:sldId id="288" r:id="rId20"/>
    <p:sldId id="292" r:id="rId21"/>
    <p:sldId id="26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8" autoAdjust="0"/>
    <p:restoredTop sz="94660"/>
  </p:normalViewPr>
  <p:slideViewPr>
    <p:cSldViewPr>
      <p:cViewPr varScale="1">
        <p:scale>
          <a:sx n="55" d="100"/>
          <a:sy n="55" d="100"/>
        </p:scale>
        <p:origin x="-13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9AD36-E59F-45DD-A8A4-4A6445A3EB8A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C4A38-45EA-456B-84EF-3DEAD2AE9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711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cdn1.progressivechurchmedia.com/wp-content/uploads/2017/08/28104732/ReapSow2-0-00-03-29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s://ne-kurim.ru/forum/attachments/img_20191215_084750-jpg.1078455/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79" y="0"/>
            <a:ext cx="2053943" cy="1752195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s://mircooking.ru/wp-content/uploads/2018/05/1-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4601"/>
            <a:ext cx="1986426" cy="1744324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http://v.img.com.ua/b/orig/d/28/8382a24c0ec581991819607a3491428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141" y="4933095"/>
            <a:ext cx="1986426" cy="1700807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www.dietdetective.com/wp-content/uploads/unhealthy-health-foo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" y="3496519"/>
            <a:ext cx="2086294" cy="1772816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static.1000.menu/img/content/34778/kak-svarit-jidkuu-mannuu-kashu-na-moloke_1557330637_6_max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5508"/>
            <a:ext cx="2135708" cy="1642492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46225" y="1785766"/>
            <a:ext cx="5780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Каша- здоровье наше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4088" y="3696574"/>
            <a:ext cx="3387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Дрынкина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Н.С.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s://irecommend.ru/sites/default/files/imagecache/copyright1/user-images/1382265/1FPMnWRzTItPsQoaWZF3g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5" r="5128" b="21153"/>
          <a:stretch/>
        </p:blipFill>
        <p:spPr bwMode="auto">
          <a:xfrm>
            <a:off x="2699791" y="4933095"/>
            <a:ext cx="1872207" cy="1708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1698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2\Desktop\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312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497" t="13306" r="3369" b="7021"/>
          <a:stretch/>
        </p:blipFill>
        <p:spPr bwMode="auto">
          <a:xfrm>
            <a:off x="179512" y="905411"/>
            <a:ext cx="8784976" cy="583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7618"/>
          <a:stretch/>
        </p:blipFill>
        <p:spPr bwMode="auto">
          <a:xfrm>
            <a:off x="179512" y="260648"/>
            <a:ext cx="8784976" cy="42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361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bigslide.ru/images/15/14581/960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" y="0"/>
            <a:ext cx="9144000" cy="699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0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0" y="12300"/>
            <a:ext cx="9144000" cy="682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7" t="30258" r="37449" b="32414"/>
          <a:stretch/>
        </p:blipFill>
        <p:spPr bwMode="auto">
          <a:xfrm>
            <a:off x="0" y="5241368"/>
            <a:ext cx="2699792" cy="162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457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bigslide.ru/images/15/14581/960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1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517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2997" y="15297"/>
            <a:ext cx="9141003" cy="677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2" t="27156" r="40927" b="41231"/>
          <a:stretch/>
        </p:blipFill>
        <p:spPr bwMode="auto">
          <a:xfrm>
            <a:off x="7092280" y="5368877"/>
            <a:ext cx="2010174" cy="1417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413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9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6" t="35526" r="41349" b="32693"/>
          <a:stretch/>
        </p:blipFill>
        <p:spPr bwMode="auto">
          <a:xfrm>
            <a:off x="0" y="4761969"/>
            <a:ext cx="2793036" cy="205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059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cdn1.progressivechurchmedia.com/wp-content/uploads/2017/08/28104732/ReapSow2-0-00-03-29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s://ne-kurim.ru/forum/attachments/img_20191215_084750-jpg.1078455/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53"/>
            <a:ext cx="2053943" cy="175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s://mircooking.ru/wp-content/uploads/2018/05/1-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0" y="5013176"/>
            <a:ext cx="2099450" cy="170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http://v.img.com.ua/b/orig/d/28/8382a24c0ec581991819607a3491428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7" y="2616763"/>
            <a:ext cx="1986426" cy="170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332656"/>
            <a:ext cx="56166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Пословицы о каше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1791948"/>
            <a:ext cx="4946226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«Щи да каша- пища наша»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«Кашу маслом не испортишь»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«Хороша кашка, да мала чашка»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 ним каши не сваришь»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«Мы с ним в одной каше»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«Гречневая каша- матушка наша»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«Он мало каши ел»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«Мал горшок, да кашу варит»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«Заварил 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кашу, так не жалей</a:t>
            </a:r>
          </a:p>
          <a:p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 молока, ни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масла»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24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cdn1.progressivechurchmedia.com/wp-content/uploads/2017/08/28104732/ReapSow2-0-00-03-29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s://ne-kurim.ru/forum/attachments/img_20191215_084750-jpg.1078455/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081" y="4733457"/>
            <a:ext cx="2053943" cy="175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s://mircooking.ru/wp-content/uploads/2018/05/1-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35433"/>
            <a:ext cx="2099450" cy="170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http://v.img.com.ua/b/orig/d/28/8382a24c0ec581991819607a3491428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135433"/>
            <a:ext cx="1986426" cy="170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46225" y="1785766"/>
            <a:ext cx="5780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Каша- здоровье наше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502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bigslide.ru/images/15/14581/960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295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cdn1.progressivechurchmedia.com/wp-content/uploads/2017/08/28104732/ReapSow2-0-00-03-29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648" y="428177"/>
            <a:ext cx="64695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Каша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– традиционное блюдо русской национальной кухни. Трудно представить наш ежедневный рацион без рассыпчатой гречки, ароматного риса, сытной овсянки. А уж воспоминания о манной каше есть у каждого!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Они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хорошо сочетаются с любыми другими продуктами: мясом и рыбой, грибами и овощами, фруктами и ягодами. В цельном зерне есть все, что необходимо нашему организму. В нем достаточное количество клетчатки, а именно грубых пищевых волокон не хватает в рационе современного человека.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них сосредоточено все то, что нужно нашему организму для полноценной жизнедеятельности. 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Каша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несомненно, исконно русское блюдо. </a:t>
            </a:r>
          </a:p>
        </p:txBody>
      </p:sp>
    </p:spTree>
    <p:extLst>
      <p:ext uri="{BB962C8B-B14F-4D97-AF65-F5344CB8AC3E}">
        <p14:creationId xmlns:p14="http://schemas.microsoft.com/office/powerpoint/2010/main" val="3268344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cdn1.progressivechurchmedia.com/wp-content/uploads/2017/08/28104732/ReapSow2-0-00-03-29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s://ne-kurim.ru/forum/attachments/img_20191215_084750-jpg.1078455/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79" y="0"/>
            <a:ext cx="2053943" cy="175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s://mircooking.ru/wp-content/uploads/2018/05/1-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4601"/>
            <a:ext cx="1986426" cy="174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http://v.img.com.ua/b/orig/d/28/8382a24c0ec581991819607a3491428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013176"/>
            <a:ext cx="1986426" cy="170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www.dietdetective.com/wp-content/uploads/unhealthy-health-foo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" y="3496519"/>
            <a:ext cx="2086294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static.1000.menu/img/content/34778/kak-svarit-jidkuu-mannuu-kashu-na-moloke_1557330637_6_max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5508"/>
            <a:ext cx="2135708" cy="164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07943" y="332656"/>
            <a:ext cx="5780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Каша- здоровье наше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0652" y="1765482"/>
            <a:ext cx="441864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быть здоровым,</a:t>
            </a:r>
          </a:p>
          <a:p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Долго жить на свете,</a:t>
            </a:r>
          </a:p>
          <a:p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Ешьте утром кашу – </a:t>
            </a:r>
          </a:p>
          <a:p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Взрослые и дети!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562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4" t="15824" r="32891" b="39324"/>
          <a:stretch/>
        </p:blipFill>
        <p:spPr bwMode="auto">
          <a:xfrm>
            <a:off x="29577" y="0"/>
            <a:ext cx="91144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577" y="1458861"/>
            <a:ext cx="89887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Готовьте ее, как и любое другое блюдо, с хорошим настроением, любовью и фантазией!</a:t>
            </a:r>
          </a:p>
        </p:txBody>
      </p:sp>
    </p:spTree>
    <p:extLst>
      <p:ext uri="{BB962C8B-B14F-4D97-AF65-F5344CB8AC3E}">
        <p14:creationId xmlns:p14="http://schemas.microsoft.com/office/powerpoint/2010/main" val="2165146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cdn1.progressivechurchmedia.com/wp-content/uploads/2017/08/28104732/ReapSow2-0-00-03-29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78124" y="5229200"/>
            <a:ext cx="6464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Каша- вкусная и полезная пища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Работу выполнила ученица 3 «Г» класса Щетинина Елизавета    Руководитель: Лазарева Надежда Ивановна  учитель начальных классов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" t="23302" r="61636" b="8018"/>
          <a:stretch/>
        </p:blipFill>
        <p:spPr bwMode="auto">
          <a:xfrm>
            <a:off x="3485070" y="1858991"/>
            <a:ext cx="2173858" cy="314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32421" y="188640"/>
            <a:ext cx="57563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родители! 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Приучайте детей есть кашу!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344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cdn1.progressivechurchmedia.com/wp-content/uploads/2017/08/28104732/ReapSow2-0-00-03-29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10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s://mircooking.ru/wp-content/uploads/2018/05/1-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499" y="4728827"/>
            <a:ext cx="2099450" cy="170080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http://v.img.com.ua/b/orig/d/28/8382a24c0ec581991819607a3491428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40768"/>
            <a:ext cx="1986426" cy="170080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50616" y="188640"/>
            <a:ext cx="28427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каш</a:t>
            </a:r>
            <a:endParaRPr lang="ru-RU" sz="4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2020" y="1700808"/>
            <a:ext cx="1435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Жидкие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0968" y="3643001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Вязкие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1444" y="5896932"/>
            <a:ext cx="2391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Рассыпчатые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2\Desktop\02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4" t="36628" r="32959" b="31686"/>
          <a:stretch/>
        </p:blipFill>
        <p:spPr bwMode="auto">
          <a:xfrm>
            <a:off x="3422705" y="3002755"/>
            <a:ext cx="2116391" cy="1726072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223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955"/>
          <a:stretch/>
        </p:blipFill>
        <p:spPr bwMode="auto">
          <a:xfrm>
            <a:off x="29414" y="-1"/>
            <a:ext cx="9114586" cy="681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725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bigslide.ru/images/15/14581/960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4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002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412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loud.prezentacii.org/19/01/119511/images/scree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0"/>
            <a:ext cx="9115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492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76" r="53881"/>
          <a:stretch/>
        </p:blipFill>
        <p:spPr bwMode="auto">
          <a:xfrm>
            <a:off x="0" y="836711"/>
            <a:ext cx="9144000" cy="600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7618"/>
          <a:stretch/>
        </p:blipFill>
        <p:spPr bwMode="auto">
          <a:xfrm>
            <a:off x="179512" y="260648"/>
            <a:ext cx="8784976" cy="42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974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247</Words>
  <Application>Microsoft Office PowerPoint</Application>
  <PresentationFormat>Экран (4:3)</PresentationFormat>
  <Paragraphs>32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</dc:creator>
  <cp:lastModifiedBy>2</cp:lastModifiedBy>
  <cp:revision>21</cp:revision>
  <dcterms:created xsi:type="dcterms:W3CDTF">2021-04-07T09:10:30Z</dcterms:created>
  <dcterms:modified xsi:type="dcterms:W3CDTF">2021-04-09T07:55:54Z</dcterms:modified>
</cp:coreProperties>
</file>